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bg1">
                    <a:lumMod val="85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bg1">
                  <a:lumMod val="85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rgbClr val="C4D79D"/>
          </a:solidFill>
          <a:ln w="38100" cap="rnd">
            <a:solidFill>
              <a:schemeClr val="accent3">
                <a:lumMod val="20000"/>
                <a:lumOff val="80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8"/>
          <p:cNvGrpSpPr/>
          <p:nvPr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20"/>
          <p:cNvGrpSpPr/>
          <p:nvPr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6"/>
          <p:cNvGrpSpPr/>
          <p:nvPr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2"/>
          <p:cNvGrpSpPr/>
          <p:nvPr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38"/>
          <p:cNvGrpSpPr/>
          <p:nvPr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44"/>
          <p:cNvGrpSpPr/>
          <p:nvPr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50"/>
          <p:cNvGrpSpPr/>
          <p:nvPr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56"/>
          <p:cNvGrpSpPr/>
          <p:nvPr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63"/>
          <p:cNvGrpSpPr/>
          <p:nvPr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323E1A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1465332512_listvennica_0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5903732" y="214290"/>
            <a:ext cx="3016443" cy="464347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6172216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Лиственница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сибирская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57224" y="642918"/>
            <a:ext cx="4038600" cy="4525963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Лиственница сибирская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крупное дерево высотой до 40м и диаметром ствола 80-180см. У молодых деревьев крона пирамидальная, а позже становится овально-округлой. На молодых стволах кора гладкая, светло-соломенного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цвета, а на старых толстая, с продольными трещинами, глубоко-бороздчатая.</a:t>
            </a:r>
          </a:p>
          <a:p>
            <a:endParaRPr lang="ru-RU" dirty="0"/>
          </a:p>
        </p:txBody>
      </p:sp>
      <p:pic>
        <p:nvPicPr>
          <p:cNvPr id="7" name="Содержимое 6" descr="0_4b171_9a29fc23_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785926"/>
            <a:ext cx="4038600" cy="30289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Зрелые шишки овальные или яйцевидные, длиной 2-4см сначала пурпурного цвета, затем светло-бурого или светло-жёлтого, состоят из 22-38 чешуек расположенных в 5-7 рядов.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401533802_cf156966d59e-66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2214546" y="2000240"/>
            <a:ext cx="5429288" cy="40738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214414" y="1285860"/>
            <a:ext cx="3352824" cy="452596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Хвоя (листья) мягкая, узколинейная, игольчатая, светло-зелёная, с сизоватым налётом, длиной 13-45мм, с туповатой верхушкой, собрана по 30-40 штук в пучке. Отличается от большинства других хвойных тем, что сбрасывает осенью всю хвою.</a:t>
            </a:r>
          </a:p>
          <a:p>
            <a:endParaRPr lang="ru-RU" dirty="0"/>
          </a:p>
        </p:txBody>
      </p:sp>
      <p:pic>
        <p:nvPicPr>
          <p:cNvPr id="7" name="Содержимое 6" descr="listvennica_evropeyskaya_Larix_decidua__moskovskaya_oblast_883245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85852" y="1600200"/>
            <a:ext cx="3209948" cy="4525963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Древесина очень твердая упругая, не поддается гниению Сваи из лиственницы могут стоять более 100 лет, кора- ценнейшее дубильное сырье.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p921017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43372" y="3957620"/>
            <a:ext cx="3429024" cy="2571768"/>
          </a:xfrm>
        </p:spPr>
      </p:pic>
      <p:pic>
        <p:nvPicPr>
          <p:cNvPr id="1026" name="Picture 2" descr="C:\Documents and Settings\Tester\Мои документы\Мои рисунки\кл час\13-07-90493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928670"/>
            <a:ext cx="2681286" cy="2712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6">
  <a:themeElements>
    <a:clrScheme name="Другая 2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Тема16</Template>
  <TotalTime>13</TotalTime>
  <Words>52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Тема16</vt:lpstr>
      <vt:lpstr>Лиственница  сибирская</vt:lpstr>
      <vt:lpstr>Слайд 2</vt:lpstr>
      <vt:lpstr>Зрелые шишки овальные или яйцевидные, длиной 2-4см сначала пурпурного цвета, затем светло-бурого или светло-жёлтого, состоят из 22-38 чешуек расположенных в 5-7 рядов.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Лиственница  сибирская</dc:title>
  <dc:creator>СекретарьУЧ</dc:creator>
  <cp:lastModifiedBy>СекретарьУЧ</cp:lastModifiedBy>
  <cp:revision>5</cp:revision>
  <dcterms:modified xsi:type="dcterms:W3CDTF">2023-12-18T01:28:28Z</dcterms:modified>
</cp:coreProperties>
</file>